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3" r:id="rId30"/>
    <p:sldId id="284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08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68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8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77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80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39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04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35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134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30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50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EE873-5E69-4052-88A8-982EE9FF5D2C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BDA66-B16D-40DC-8E13-B3A632C8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23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1398716"/>
            <a:ext cx="10058400" cy="40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2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00" y="1825625"/>
            <a:ext cx="8766599" cy="4351338"/>
          </a:xfrm>
        </p:spPr>
      </p:pic>
    </p:spTree>
    <p:extLst>
      <p:ext uri="{BB962C8B-B14F-4D97-AF65-F5344CB8AC3E}">
        <p14:creationId xmlns:p14="http://schemas.microsoft.com/office/powerpoint/2010/main" val="16005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54" y="1825625"/>
            <a:ext cx="8447491" cy="4351338"/>
          </a:xfrm>
        </p:spPr>
      </p:pic>
    </p:spTree>
    <p:extLst>
      <p:ext uri="{BB962C8B-B14F-4D97-AF65-F5344CB8AC3E}">
        <p14:creationId xmlns:p14="http://schemas.microsoft.com/office/powerpoint/2010/main" val="2133549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1" y="1825625"/>
            <a:ext cx="8639678" cy="4351338"/>
          </a:xfrm>
        </p:spPr>
      </p:pic>
    </p:spTree>
    <p:extLst>
      <p:ext uri="{BB962C8B-B14F-4D97-AF65-F5344CB8AC3E}">
        <p14:creationId xmlns:p14="http://schemas.microsoft.com/office/powerpoint/2010/main" val="355725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56" y="1825625"/>
            <a:ext cx="8739088" cy="4351338"/>
          </a:xfrm>
        </p:spPr>
      </p:pic>
    </p:spTree>
    <p:extLst>
      <p:ext uri="{BB962C8B-B14F-4D97-AF65-F5344CB8AC3E}">
        <p14:creationId xmlns:p14="http://schemas.microsoft.com/office/powerpoint/2010/main" val="221626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18" y="1825625"/>
            <a:ext cx="8675564" cy="4351338"/>
          </a:xfrm>
        </p:spPr>
      </p:pic>
    </p:spTree>
    <p:extLst>
      <p:ext uri="{BB962C8B-B14F-4D97-AF65-F5344CB8AC3E}">
        <p14:creationId xmlns:p14="http://schemas.microsoft.com/office/powerpoint/2010/main" val="16772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24" y="1825625"/>
            <a:ext cx="8396551" cy="4351338"/>
          </a:xfrm>
        </p:spPr>
      </p:pic>
    </p:spTree>
    <p:extLst>
      <p:ext uri="{BB962C8B-B14F-4D97-AF65-F5344CB8AC3E}">
        <p14:creationId xmlns:p14="http://schemas.microsoft.com/office/powerpoint/2010/main" val="281900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07" y="1825625"/>
            <a:ext cx="8577586" cy="4351338"/>
          </a:xfrm>
        </p:spPr>
      </p:pic>
    </p:spTree>
    <p:extLst>
      <p:ext uri="{BB962C8B-B14F-4D97-AF65-F5344CB8AC3E}">
        <p14:creationId xmlns:p14="http://schemas.microsoft.com/office/powerpoint/2010/main" val="2689496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92" y="1825625"/>
            <a:ext cx="8490415" cy="4351338"/>
          </a:xfrm>
        </p:spPr>
      </p:pic>
    </p:spTree>
    <p:extLst>
      <p:ext uri="{BB962C8B-B14F-4D97-AF65-F5344CB8AC3E}">
        <p14:creationId xmlns:p14="http://schemas.microsoft.com/office/powerpoint/2010/main" val="244875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06" y="1825625"/>
            <a:ext cx="8568788" cy="4351338"/>
          </a:xfrm>
        </p:spPr>
      </p:pic>
    </p:spTree>
    <p:extLst>
      <p:ext uri="{BB962C8B-B14F-4D97-AF65-F5344CB8AC3E}">
        <p14:creationId xmlns:p14="http://schemas.microsoft.com/office/powerpoint/2010/main" val="3276517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21" y="1825625"/>
            <a:ext cx="8612957" cy="4351338"/>
          </a:xfrm>
        </p:spPr>
      </p:pic>
    </p:spTree>
    <p:extLst>
      <p:ext uri="{BB962C8B-B14F-4D97-AF65-F5344CB8AC3E}">
        <p14:creationId xmlns:p14="http://schemas.microsoft.com/office/powerpoint/2010/main" val="2823944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7675"/>
            <a:ext cx="10515600" cy="2667238"/>
          </a:xfrm>
        </p:spPr>
      </p:pic>
    </p:spTree>
    <p:extLst>
      <p:ext uri="{BB962C8B-B14F-4D97-AF65-F5344CB8AC3E}">
        <p14:creationId xmlns:p14="http://schemas.microsoft.com/office/powerpoint/2010/main" val="2166120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89" y="1825625"/>
            <a:ext cx="8648622" cy="4351338"/>
          </a:xfrm>
        </p:spPr>
      </p:pic>
    </p:spTree>
    <p:extLst>
      <p:ext uri="{BB962C8B-B14F-4D97-AF65-F5344CB8AC3E}">
        <p14:creationId xmlns:p14="http://schemas.microsoft.com/office/powerpoint/2010/main" val="3894096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06" y="1825625"/>
            <a:ext cx="8568788" cy="4351338"/>
          </a:xfrm>
        </p:spPr>
      </p:pic>
    </p:spTree>
    <p:extLst>
      <p:ext uri="{BB962C8B-B14F-4D97-AF65-F5344CB8AC3E}">
        <p14:creationId xmlns:p14="http://schemas.microsoft.com/office/powerpoint/2010/main" val="2241337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33" y="1825625"/>
            <a:ext cx="9090934" cy="4351338"/>
          </a:xfrm>
        </p:spPr>
      </p:pic>
    </p:spTree>
    <p:extLst>
      <p:ext uri="{BB962C8B-B14F-4D97-AF65-F5344CB8AC3E}">
        <p14:creationId xmlns:p14="http://schemas.microsoft.com/office/powerpoint/2010/main" val="3815938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56" y="1825625"/>
            <a:ext cx="8604087" cy="4351338"/>
          </a:xfrm>
        </p:spPr>
      </p:pic>
    </p:spTree>
    <p:extLst>
      <p:ext uri="{BB962C8B-B14F-4D97-AF65-F5344CB8AC3E}">
        <p14:creationId xmlns:p14="http://schemas.microsoft.com/office/powerpoint/2010/main" val="204098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89" y="1825625"/>
            <a:ext cx="8648622" cy="4351338"/>
          </a:xfrm>
        </p:spPr>
      </p:pic>
    </p:spTree>
    <p:extLst>
      <p:ext uri="{BB962C8B-B14F-4D97-AF65-F5344CB8AC3E}">
        <p14:creationId xmlns:p14="http://schemas.microsoft.com/office/powerpoint/2010/main" val="1099942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1" y="1825625"/>
            <a:ext cx="8639678" cy="4351338"/>
          </a:xfrm>
        </p:spPr>
      </p:pic>
    </p:spTree>
    <p:extLst>
      <p:ext uri="{BB962C8B-B14F-4D97-AF65-F5344CB8AC3E}">
        <p14:creationId xmlns:p14="http://schemas.microsoft.com/office/powerpoint/2010/main" val="958222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61" y="1825625"/>
            <a:ext cx="8639678" cy="4351338"/>
          </a:xfrm>
        </p:spPr>
      </p:pic>
    </p:spTree>
    <p:extLst>
      <p:ext uri="{BB962C8B-B14F-4D97-AF65-F5344CB8AC3E}">
        <p14:creationId xmlns:p14="http://schemas.microsoft.com/office/powerpoint/2010/main" val="1005728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21" y="1825625"/>
            <a:ext cx="8729957" cy="4351338"/>
          </a:xfrm>
        </p:spPr>
      </p:pic>
    </p:spTree>
    <p:extLst>
      <p:ext uri="{BB962C8B-B14F-4D97-AF65-F5344CB8AC3E}">
        <p14:creationId xmlns:p14="http://schemas.microsoft.com/office/powerpoint/2010/main" val="414699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16" y="1825625"/>
            <a:ext cx="9002768" cy="4351338"/>
          </a:xfrm>
        </p:spPr>
      </p:pic>
    </p:spTree>
    <p:extLst>
      <p:ext uri="{BB962C8B-B14F-4D97-AF65-F5344CB8AC3E}">
        <p14:creationId xmlns:p14="http://schemas.microsoft.com/office/powerpoint/2010/main" val="1700632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18" y="1825625"/>
            <a:ext cx="8859564" cy="4351338"/>
          </a:xfrm>
        </p:spPr>
      </p:pic>
    </p:spTree>
    <p:extLst>
      <p:ext uri="{BB962C8B-B14F-4D97-AF65-F5344CB8AC3E}">
        <p14:creationId xmlns:p14="http://schemas.microsoft.com/office/powerpoint/2010/main" val="357424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9525"/>
            <a:ext cx="10515600" cy="3543538"/>
          </a:xfrm>
        </p:spPr>
      </p:pic>
    </p:spTree>
    <p:extLst>
      <p:ext uri="{BB962C8B-B14F-4D97-AF65-F5344CB8AC3E}">
        <p14:creationId xmlns:p14="http://schemas.microsoft.com/office/powerpoint/2010/main" val="2437479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125" y="1825625"/>
            <a:ext cx="8711750" cy="4351338"/>
          </a:xfrm>
        </p:spPr>
      </p:pic>
    </p:spTree>
    <p:extLst>
      <p:ext uri="{BB962C8B-B14F-4D97-AF65-F5344CB8AC3E}">
        <p14:creationId xmlns:p14="http://schemas.microsoft.com/office/powerpoint/2010/main" val="3335423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76" y="1825625"/>
            <a:ext cx="8551247" cy="4351338"/>
          </a:xfrm>
        </p:spPr>
      </p:pic>
    </p:spTree>
    <p:extLst>
      <p:ext uri="{BB962C8B-B14F-4D97-AF65-F5344CB8AC3E}">
        <p14:creationId xmlns:p14="http://schemas.microsoft.com/office/powerpoint/2010/main" val="319035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82" y="1825625"/>
            <a:ext cx="8595235" cy="4351338"/>
          </a:xfrm>
        </p:spPr>
      </p:pic>
    </p:spTree>
    <p:extLst>
      <p:ext uri="{BB962C8B-B14F-4D97-AF65-F5344CB8AC3E}">
        <p14:creationId xmlns:p14="http://schemas.microsoft.com/office/powerpoint/2010/main" val="1749789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3557"/>
            <a:ext cx="10515600" cy="3795474"/>
          </a:xfrm>
        </p:spPr>
      </p:pic>
    </p:spTree>
    <p:extLst>
      <p:ext uri="{BB962C8B-B14F-4D97-AF65-F5344CB8AC3E}">
        <p14:creationId xmlns:p14="http://schemas.microsoft.com/office/powerpoint/2010/main" val="266188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035"/>
            <a:ext cx="10515600" cy="4140517"/>
          </a:xfrm>
        </p:spPr>
      </p:pic>
    </p:spTree>
    <p:extLst>
      <p:ext uri="{BB962C8B-B14F-4D97-AF65-F5344CB8AC3E}">
        <p14:creationId xmlns:p14="http://schemas.microsoft.com/office/powerpoint/2010/main" val="190526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87" y="1825625"/>
            <a:ext cx="10352625" cy="4351338"/>
          </a:xfrm>
        </p:spPr>
      </p:pic>
    </p:spTree>
    <p:extLst>
      <p:ext uri="{BB962C8B-B14F-4D97-AF65-F5344CB8AC3E}">
        <p14:creationId xmlns:p14="http://schemas.microsoft.com/office/powerpoint/2010/main" val="206718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82" y="1825625"/>
            <a:ext cx="8595235" cy="4351338"/>
          </a:xfrm>
        </p:spPr>
      </p:pic>
    </p:spTree>
    <p:extLst>
      <p:ext uri="{BB962C8B-B14F-4D97-AF65-F5344CB8AC3E}">
        <p14:creationId xmlns:p14="http://schemas.microsoft.com/office/powerpoint/2010/main" val="109686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096" y="1825625"/>
            <a:ext cx="8775807" cy="4351338"/>
          </a:xfrm>
        </p:spPr>
      </p:pic>
    </p:spTree>
    <p:extLst>
      <p:ext uri="{BB962C8B-B14F-4D97-AF65-F5344CB8AC3E}">
        <p14:creationId xmlns:p14="http://schemas.microsoft.com/office/powerpoint/2010/main" val="1806747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82" y="1825625"/>
            <a:ext cx="8785035" cy="4351338"/>
          </a:xfrm>
        </p:spPr>
      </p:pic>
    </p:spTree>
    <p:extLst>
      <p:ext uri="{BB962C8B-B14F-4D97-AF65-F5344CB8AC3E}">
        <p14:creationId xmlns:p14="http://schemas.microsoft.com/office/powerpoint/2010/main" val="2644204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vipul</dc:creator>
  <cp:lastModifiedBy>vipul</cp:lastModifiedBy>
  <cp:revision>1</cp:revision>
  <dcterms:created xsi:type="dcterms:W3CDTF">2020-01-16T17:29:49Z</dcterms:created>
  <dcterms:modified xsi:type="dcterms:W3CDTF">2020-01-16T17:39:20Z</dcterms:modified>
</cp:coreProperties>
</file>